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5" r:id="rId8"/>
    <p:sldId id="274" r:id="rId9"/>
    <p:sldId id="261" r:id="rId10"/>
    <p:sldId id="275" r:id="rId11"/>
    <p:sldId id="262" r:id="rId12"/>
    <p:sldId id="279" r:id="rId13"/>
    <p:sldId id="263" r:id="rId14"/>
    <p:sldId id="278" r:id="rId15"/>
    <p:sldId id="264" r:id="rId16"/>
    <p:sldId id="276" r:id="rId17"/>
    <p:sldId id="266" r:id="rId18"/>
    <p:sldId id="267" r:id="rId19"/>
    <p:sldId id="272" r:id="rId20"/>
    <p:sldId id="277" r:id="rId21"/>
    <p:sldId id="268" r:id="rId22"/>
    <p:sldId id="269" r:id="rId23"/>
    <p:sldId id="270" r:id="rId24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2A1EA0-1B9B-455B-998A-DC98F99DD7F4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BD3B09-0E51-4A97-A727-17662B65D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Daily Life in Egypt’s </a:t>
            </a:r>
            <a:br>
              <a:rPr lang="en-US" dirty="0" smtClean="0"/>
            </a:br>
            <a:r>
              <a:rPr lang="en-US" dirty="0" smtClean="0"/>
              <a:t>Social Classes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867400"/>
            <a:ext cx="539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 Kingdom  (c. 1600 – 1100 BCE)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40585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3081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Scribes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Third highest class, respected and well paid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Official writers and record keepers of Egypt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Men from any social class could become scribes	</a:t>
            </a: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(rare in the rigid class system)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Scribe schools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Started around age 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Lasted 12 years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Students had to memorize over 700 		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Hieroglyphs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(symbols representing words 		and sounds)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650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The work of scribes: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Recorded grain and food supply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Wrote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census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official count of the 		population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Many other jobs (recording taxes,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legal rulings, military matters)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Tools: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Finely sharpened reeds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 pens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Papyrus to write 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Writing tablet to support papyrus 			(made of wood or stone)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257800" cy="67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"/>
            <a:ext cx="3200400" cy="651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3200"/>
            <a:ext cx="5715000" cy="1143000"/>
          </a:xfrm>
        </p:spPr>
        <p:txBody>
          <a:bodyPr/>
          <a:lstStyle/>
          <a:p>
            <a:r>
              <a:rPr lang="en-US" dirty="0" smtClean="0"/>
              <a:t>“Knowledge is Power”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243371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33400"/>
            <a:ext cx="886651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Artisans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Craftspeople and artists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Closest to what we would call the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“Middle Class”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Highly skilled, yet not well respected (often		 taken for granted)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Many specializations (carpentry, jewelry,		 painting, sculpting etc)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Stone carvers were very highly skilled and 	worked hard to make sculptures for wealthy		Egyptians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Daily Life of Artisans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Lived in modest homes with about</a:t>
            </a:r>
            <a:r>
              <a:rPr lang="en-US" sz="3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three 	rooms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Worked side by side in large workshops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Sometimes worked with hundreds of		 others on big projects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Usually didn’t receive recognition for their	 work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95600"/>
            <a:ext cx="502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“I get no respect!”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048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Introduction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3600" dirty="0"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Social Class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a group of people in 	society who have the same economic, 	cultural, and political status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Social Pyramid: describes the system 	of social class where high status classes 	have fewer members than low status 	classes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762000"/>
            <a:ext cx="9829800" cy="52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Peasants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Lowest class and by far the largest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Produced the stable food supply that made		 Egyptian civilization possible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Three seasons of the Nile: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Flooding season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June to September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4. Farmers worked on other projects 			(like pyramids)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Planting season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October to March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Harvest season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March – May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4. Busiest time of the year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4. People often worked from dawn to			dusk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Daily life of peasants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Simple houses, little furniture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Food was simple, rarely included meat (in	 times of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famine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sometimes they only had	 papyrus to eat)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Worked most of the time but had games	 for fun and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celebrated several important 	holidays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71800"/>
            <a:ext cx="6781800" cy="1143000"/>
          </a:xfrm>
        </p:spPr>
        <p:txBody>
          <a:bodyPr/>
          <a:lstStyle/>
          <a:p>
            <a:r>
              <a:rPr lang="en-US" dirty="0" smtClean="0"/>
              <a:t>The Foundation of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40004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Ancient Egypt’s Social Pyramid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Government Officials – carried out Pharaoh’s	 wishes,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powerful and wealthy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Priests – controlled temples and religious rituals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Scribes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respected because they could write	 and</a:t>
            </a:r>
            <a:r>
              <a:rPr lang="en-US" sz="28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were important for government and business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Artisans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highly skilled craftspeople and artists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Peasants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largest class (but lowest status); 	worked the</a:t>
            </a:r>
            <a:r>
              <a:rPr lang="en-US" sz="28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land and helped on pharaohs’ projects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69944"/>
            <a:ext cx="9144000" cy="58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Life in Egypt’s social classes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Fairly rigid (unchanging)—most people stayed in the 	class they were born 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Common things between classes: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4. Family life was important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4. Men were head of household, women managed		 the home and raised children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4. Women had more freedom and rights than most 		women elsewhere at the time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5. Could own land, run businesses, represent 			themselves in legal matters, work as 				government officials or priestesses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4. Quality of life was better higher on the pyramid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4. Egyptians believed this system created a stable 		society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5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228600"/>
            <a:ext cx="914399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Government Officials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Highest social class (after the pharaoh)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Assisted the pharaoh in ruling the country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Important officials: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Vizier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high-ranking official, advisor to pharaoh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4. Appointed other officials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4.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Was the 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ead judge of Egypt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Chief treasurer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controlled taxes and maintained		wealth of the empire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General of the Armies – top military commander 		(after the pharaoh)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2. Lives of Luxury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Government officials had plenty of money and		 free time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3. Often held fancy banquets with many guests and		 fine food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14600"/>
            <a:ext cx="6705600" cy="1143000"/>
          </a:xfrm>
        </p:spPr>
        <p:txBody>
          <a:bodyPr/>
          <a:lstStyle/>
          <a:p>
            <a:r>
              <a:rPr lang="en-US" dirty="0" smtClean="0"/>
              <a:t>“It’s Good to Be The King”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184"/>
            <a:ext cx="9144000" cy="718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15367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Priests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Second highest class, very powerful and well	 respected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Different jobs for Priests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High Priest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advised the pharaoh, ran		 religious ceremonies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Temple priests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</a:rPr>
              <a:t>– took care of the god that lived	 in the statue within each temple’s sanctuary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Other priests</a:t>
            </a:r>
            <a:r>
              <a:rPr lang="en-US" sz="2800" dirty="0" smtClean="0">
                <a:latin typeface="Arial" pitchFamily="34" charset="0"/>
              </a:rPr>
              <a:t> - ga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ve advice, handled healing etc.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Priests’ Role in Burial Practices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3. Oversaw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embalming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(preparation for the 	afterlife)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1008</TotalTime>
  <Words>92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Daily Life in Egypt’s  Social Classes</vt:lpstr>
      <vt:lpstr>Slide 2</vt:lpstr>
      <vt:lpstr>Slide 3</vt:lpstr>
      <vt:lpstr>Slide 4</vt:lpstr>
      <vt:lpstr>Slide 5</vt:lpstr>
      <vt:lpstr>Slide 6</vt:lpstr>
      <vt:lpstr>“It’s Good to Be The King”</vt:lpstr>
      <vt:lpstr>Slide 8</vt:lpstr>
      <vt:lpstr>Slide 9</vt:lpstr>
      <vt:lpstr>Slide 10</vt:lpstr>
      <vt:lpstr>Slide 11</vt:lpstr>
      <vt:lpstr>Slide 12</vt:lpstr>
      <vt:lpstr>Slide 13</vt:lpstr>
      <vt:lpstr>Slide 14</vt:lpstr>
      <vt:lpstr>“Knowledge is Power”</vt:lpstr>
      <vt:lpstr>Slide 16</vt:lpstr>
      <vt:lpstr>Slide 17</vt:lpstr>
      <vt:lpstr>Slide 18</vt:lpstr>
      <vt:lpstr>“I get no respect!”</vt:lpstr>
      <vt:lpstr>Slide 20</vt:lpstr>
      <vt:lpstr>Slide 21</vt:lpstr>
      <vt:lpstr>Slide 22</vt:lpstr>
      <vt:lpstr>The Foundation of Society</vt:lpstr>
    </vt:vector>
  </TitlesOfParts>
  <Company>Foxbrorough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Life in Egypt’s Social Classes</dc:title>
  <dc:creator>williamsd</dc:creator>
  <cp:lastModifiedBy>twalsh</cp:lastModifiedBy>
  <cp:revision>43</cp:revision>
  <dcterms:created xsi:type="dcterms:W3CDTF">2010-01-07T14:52:39Z</dcterms:created>
  <dcterms:modified xsi:type="dcterms:W3CDTF">2013-08-26T16:17:02Z</dcterms:modified>
</cp:coreProperties>
</file>